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11" r:id="rId10"/>
    <p:sldId id="401" r:id="rId11"/>
    <p:sldId id="415" r:id="rId12"/>
    <p:sldId id="416" r:id="rId13"/>
    <p:sldId id="394" r:id="rId14"/>
    <p:sldId id="395" r:id="rId15"/>
    <p:sldId id="396" r:id="rId16"/>
    <p:sldId id="412" r:id="rId17"/>
    <p:sldId id="407" r:id="rId18"/>
    <p:sldId id="408" r:id="rId19"/>
    <p:sldId id="409" r:id="rId20"/>
    <p:sldId id="410" r:id="rId21"/>
    <p:sldId id="414" r:id="rId22"/>
    <p:sldId id="406" r:id="rId23"/>
    <p:sldId id="404" r:id="rId24"/>
    <p:sldId id="405" r:id="rId25"/>
    <p:sldId id="400" r:id="rId26"/>
    <p:sldId id="398" r:id="rId27"/>
    <p:sldId id="397" r:id="rId28"/>
    <p:sldId id="402" r:id="rId29"/>
    <p:sldId id="403" r:id="rId30"/>
    <p:sldId id="399" r:id="rId31"/>
    <p:sldId id="413" r:id="rId32"/>
    <p:sldId id="388" r:id="rId33"/>
  </p:sldIdLst>
  <p:sldSz cx="13004800" cy="9753600"/>
  <p:notesSz cx="6819900" cy="9931400"/>
  <p:embeddedFontLst>
    <p:embeddedFont>
      <p:font typeface="Arial Narrow" panose="020B0606020202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Droid Sans Mono" panose="020B0609030804020204" pitchFamily="49" charset="0"/>
      <p:regular r:id="rId45"/>
    </p:embeddedFont>
    <p:embeddedFont>
      <p:font typeface="Eurostile" panose="020B0504020202050204" pitchFamily="34" charset="0"/>
      <p:regular r:id="rId46"/>
    </p:embeddedFont>
    <p:embeddedFont>
      <p:font typeface="Wingdings 3" panose="05040102010807070707" pitchFamily="18" charset="2"/>
      <p:regular r:id="rId47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Dirty Details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1614128" y="6338170"/>
            <a:ext cx="0" cy="1265128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73" y="3228469"/>
            <a:ext cx="9389988" cy="293295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258959E-26CB-4927-9E57-B03FBA12AD8C}"/>
              </a:ext>
            </a:extLst>
          </p:cNvPr>
          <p:cNvSpPr txBox="1"/>
          <p:nvPr/>
        </p:nvSpPr>
        <p:spPr>
          <a:xfrm>
            <a:off x="195209" y="7780049"/>
            <a:ext cx="3244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 = *ps</a:t>
            </a:r>
          </a:p>
        </p:txBody>
      </p:sp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</a:t>
            </a:r>
            <a:r>
              <a:rPr lang="en-GB" b="0">
                <a:latin typeface="Eurostile" panose="020B0504020202050204" pitchFamily="34" charset="0"/>
              </a:rPr>
              <a:t>no </a:t>
            </a:r>
            <a:r>
              <a:rPr lang="de-DE">
                <a:latin typeface="Eurostile" panose="020B0504020202050204" pitchFamily="34" charset="0"/>
              </a:rPr>
              <a:t>∀</a:t>
            </a:r>
            <a:r>
              <a:rPr lang="de-DE" dirty="0">
                <a:latin typeface="Eurostile" panose="020B0504020202050204" pitchFamily="34" charset="0"/>
              </a:rPr>
              <a:t>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err="1">
                <a:latin typeface="Eurostile" panose="020B0504020202050204" pitchFamily="34" charset="0"/>
              </a:rPr>
              <a:t>ForeC</a:t>
            </a:r>
            <a:r>
              <a:rPr lang="en-GB" sz="1400" b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All C except </a:t>
            </a:r>
            <a:r>
              <a:rPr lang="en-GB" sz="1400">
                <a:latin typeface="Eurostile" panose="020B0504020202050204" pitchFamily="34" charset="0"/>
              </a:rPr>
              <a:t>expression side effects, pointers to pointers (not all implemented)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</a:t>
            </a:r>
            <a:r>
              <a:rPr lang="en-GB" sz="1400" b="0">
                <a:latin typeface="Eurostile" panose="020B0504020202050204" pitchFamily="34" charset="0"/>
              </a:rPr>
              <a:t>Art?</a:t>
            </a:r>
            <a:endParaRPr lang="en-GB" sz="1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2839</Words>
  <Application>Microsoft Office PowerPoint</Application>
  <PresentationFormat>Benutzerdefiniert</PresentationFormat>
  <Paragraphs>477</Paragraphs>
  <Slides>32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Efficiency of Laziness</vt:lpstr>
      <vt:lpstr>Definiton of “Trace”</vt:lpstr>
      <vt:lpstr>The Dirty Details</vt:lpstr>
      <vt:lpstr>Getting down to Memory Bits</vt:lpstr>
      <vt:lpstr>Z3 Formula for _FDtest [1,1]</vt:lpstr>
      <vt:lpstr>Trace Result Verification</vt:lpstr>
      <vt:lpstr>Template</vt:lpstr>
      <vt:lpstr>Running a Test</vt:lpstr>
      <vt:lpstr>Solver Pragma</vt:lpstr>
      <vt:lpstr>Solver Debug</vt:lpstr>
      <vt:lpstr>Solver Loop Pragma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1247</cp:revision>
  <cp:lastPrinted>2018-01-19T07:40:56Z</cp:lastPrinted>
  <dcterms:created xsi:type="dcterms:W3CDTF">2009-12-04T13:21:58Z</dcterms:created>
  <dcterms:modified xsi:type="dcterms:W3CDTF">2021-05-11T17:22:36Z</dcterms:modified>
</cp:coreProperties>
</file>